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648" userDrawn="1">
          <p15:clr>
            <a:srgbClr val="A4A3A4"/>
          </p15:clr>
        </p15:guide>
        <p15:guide id="3" orient="horz" pos="3240" userDrawn="1">
          <p15:clr>
            <a:srgbClr val="A4A3A4"/>
          </p15:clr>
        </p15:guide>
        <p15:guide id="4" pos="7252" userDrawn="1">
          <p15:clr>
            <a:srgbClr val="A4A3A4"/>
          </p15:clr>
        </p15:guide>
        <p15:guide id="5" pos="29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226C97-E67B-4634-8F59-08A470A38694}" v="35" dt="2021-03-06T20:01:31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2" d="100"/>
          <a:sy n="52" d="100"/>
        </p:scale>
        <p:origin x="1136" y="-44"/>
      </p:cViewPr>
      <p:guideLst>
        <p:guide orient="horz" pos="816"/>
        <p:guide pos="648"/>
        <p:guide orient="horz" pos="3240"/>
        <p:guide pos="7252"/>
        <p:guide pos="29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85B71-3DAD-45CD-9E6C-A2A1358B03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9DFAA8-B185-438D-84C2-6DDCFB6BD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5DE29-F89B-4865-813C-172D09BC3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09CF2-1D1A-421D-8252-2039D856E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C12BE-9B7A-4022-A5F6-568AA24B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4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B50D-575F-44ED-A05D-8336BD187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49B3E8-87E2-4EE9-8FA1-7E65B06D3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23E3C-6FEC-4B6A-BBB9-35483151D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1ADAB-0C8C-475A-BFF2-A6C46CD4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E3522-A45E-4B03-898C-6C3EFA8C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7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F8AB55-3801-45AF-8303-62A8BA174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2C602-FF5F-40B9-85F9-0224B35C9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E4F14-E8F5-41EB-89A5-EA23B69A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55674-027D-40DD-93A4-EEC62202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AED8-5682-4090-A217-AAA839643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4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88167-9218-43FE-9739-DC6D994DC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25546-AAA1-4FCB-ACB9-F89254124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94EBB-1A52-4E02-B1D2-7B4508944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8F7EC-068B-4412-B65C-32F95573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97455-7C21-43FE-88C3-27C993F72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6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ABBF1-F8A4-4224-B8C6-8E27D2987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11925-B86E-45A3-A7E9-260DE65B3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6ABE8-305B-4C6F-B8F1-70CEFA91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511BC-2647-429B-95EB-7B862A60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D02FC-3735-42A9-91B5-B9116E25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3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13813-69E4-44EF-A15D-D60E4E01F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52309-87E3-41ED-96B9-9AEB4DDA1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F3245-4B50-4D07-8B0A-C178CD9E5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AD854-AEDE-408A-B2A5-820DD5BFB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63564-96BB-4BF0-B40F-A8B6AFC4C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70C99-9C48-4E0F-BD37-E9DE454DD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7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E20A-E428-445E-AC0D-550C835B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71D5E-13FE-4EE8-90BB-E6BBEE64C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0E629E-06C5-41AC-9905-FBAF10270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CA177A-FD75-4520-AF0C-17B9245D6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127A83-4841-422F-B819-6E04B0264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0A78C1-3E94-49DE-9D8A-43FCEDEB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5494BB-B58A-4DE2-A03B-7F467CF60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11B120-96A3-4494-AD73-2508013D4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40AE-3894-4EF0-813C-E12AC18E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A09C8-BE7D-4C17-87AC-7E3C6117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F0E0D-DB40-45D4-BE96-BE88E05B6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CECFB5-AA3D-40DA-8423-1EF9981C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0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514122-712F-43AF-B74A-B5044760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84045-8116-4B25-878E-E9B41666C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44BC1-3255-488C-8CE1-D3628680C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8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210B-DADD-4714-B6B7-837A0F03E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DFE69-EDB6-4AF8-AB09-7FFB09F0D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12061-4ED6-4277-A692-A8A06D7E0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7760E-7022-4D68-8295-6EB2258D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8076C-258E-4184-A654-811E0CFF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77217-693F-4F62-A958-AF5C0691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2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5CA88-8E67-49DB-8A87-96D338BC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44E03D-8E96-4FF5-88B7-320014D47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49D33-4F93-419B-8D2A-0491D0C51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2E873-EABD-4A14-A3D2-176B456C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BE850-CD58-456F-B21A-765C0209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1CC4E-490C-4642-A20B-D4A8D76C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6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BFBC34-0E7A-47E6-9418-C13DACD96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0E09C-B5B3-4E82-955C-B8D0B2F13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F537-1150-45A1-8056-EDFE7EF46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A962E-9295-4DF8-BF69-954C69A8FBF5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4C359-AE1F-4515-ACA2-F16FA1E22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BA2B7-4CCE-4B48-BFF4-CE879874A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B8844-9529-492A-9442-A0A9514C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0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s1cp8H2hmmU?feature=oembed" TargetMode="Externa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F4E2F9E2-E692-4C92-9F89-D35676B27C4C}"/>
              </a:ext>
            </a:extLst>
          </p:cNvPr>
          <p:cNvSpPr/>
          <p:nvPr/>
        </p:nvSpPr>
        <p:spPr>
          <a:xfrm>
            <a:off x="6810375" y="203200"/>
            <a:ext cx="5162550" cy="3784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406400">
              <a:schemeClr val="bg1">
                <a:lumMod val="85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38A673-2864-4DD7-948B-7B04F1A6B1EC}"/>
              </a:ext>
            </a:extLst>
          </p:cNvPr>
          <p:cNvSpPr/>
          <p:nvPr/>
        </p:nvSpPr>
        <p:spPr>
          <a:xfrm>
            <a:off x="1025298" y="346860"/>
            <a:ext cx="2442785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 cmpd="sng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blipFill dpi="0" rotWithShape="1">
                  <a:blip r:embed="rId3">
                    <a:alphaModFix amt="59000"/>
                  </a:blip>
                  <a:srcRect/>
                  <a:tile tx="0" ty="0" sx="100000" sy="100000" flip="none" algn="tl"/>
                </a:blipFill>
                <a:effectLst/>
              </a:rPr>
              <a:t>Цукини</a:t>
            </a:r>
            <a:endParaRPr lang="en-US" sz="5400" b="1" cap="none" spc="0" dirty="0">
              <a:ln w="12700" cmpd="sng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blipFill dpi="0" rotWithShape="1">
                <a:blip r:embed="rId3">
                  <a:alphaModFix amt="59000"/>
                </a:blip>
                <a:srcRect/>
                <a:tile tx="0" ty="0" sx="100000" sy="100000" flip="none" algn="tl"/>
              </a:blip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E03912-48B6-4A1B-80B2-CBB9E76FCC71}"/>
              </a:ext>
            </a:extLst>
          </p:cNvPr>
          <p:cNvSpPr/>
          <p:nvPr/>
        </p:nvSpPr>
        <p:spPr>
          <a:xfrm>
            <a:off x="0" y="5143500"/>
            <a:ext cx="1333500" cy="1714500"/>
          </a:xfrm>
          <a:prstGeom prst="rect">
            <a:avLst/>
          </a:prstGeom>
          <a:solidFill>
            <a:srgbClr val="5C8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8573F7-A028-40F5-B03B-4FA8B5209AF5}"/>
              </a:ext>
            </a:extLst>
          </p:cNvPr>
          <p:cNvSpPr/>
          <p:nvPr/>
        </p:nvSpPr>
        <p:spPr>
          <a:xfrm>
            <a:off x="11512550" y="2808"/>
            <a:ext cx="679450" cy="1292592"/>
          </a:xfrm>
          <a:prstGeom prst="rect">
            <a:avLst/>
          </a:prstGeom>
          <a:solidFill>
            <a:srgbClr val="5C8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296474-489C-44A0-9F47-8BC6C9F8BB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 l="52005" t="57559" r="9207" b="11187"/>
          <a:stretch>
            <a:fillRect/>
          </a:stretch>
        </p:blipFill>
        <p:spPr>
          <a:xfrm>
            <a:off x="3207723" y="5957092"/>
            <a:ext cx="1150456" cy="722630"/>
          </a:xfrm>
          <a:custGeom>
            <a:avLst/>
            <a:gdLst>
              <a:gd name="connsiteX0" fmla="*/ 1483360 w 1625600"/>
              <a:gd name="connsiteY0" fmla="*/ 0 h 1021080"/>
              <a:gd name="connsiteX1" fmla="*/ 1524000 w 1625600"/>
              <a:gd name="connsiteY1" fmla="*/ 0 h 1021080"/>
              <a:gd name="connsiteX2" fmla="*/ 1564640 w 1625600"/>
              <a:gd name="connsiteY2" fmla="*/ 50800 h 1021080"/>
              <a:gd name="connsiteX3" fmla="*/ 1544320 w 1625600"/>
              <a:gd name="connsiteY3" fmla="*/ 299720 h 1021080"/>
              <a:gd name="connsiteX4" fmla="*/ 1518920 w 1625600"/>
              <a:gd name="connsiteY4" fmla="*/ 386080 h 1021080"/>
              <a:gd name="connsiteX5" fmla="*/ 1498600 w 1625600"/>
              <a:gd name="connsiteY5" fmla="*/ 406400 h 1021080"/>
              <a:gd name="connsiteX6" fmla="*/ 1554480 w 1625600"/>
              <a:gd name="connsiteY6" fmla="*/ 487680 h 1021080"/>
              <a:gd name="connsiteX7" fmla="*/ 1539240 w 1625600"/>
              <a:gd name="connsiteY7" fmla="*/ 558800 h 1021080"/>
              <a:gd name="connsiteX8" fmla="*/ 1534160 w 1625600"/>
              <a:gd name="connsiteY8" fmla="*/ 614680 h 1021080"/>
              <a:gd name="connsiteX9" fmla="*/ 1529080 w 1625600"/>
              <a:gd name="connsiteY9" fmla="*/ 640080 h 1021080"/>
              <a:gd name="connsiteX10" fmla="*/ 1625600 w 1625600"/>
              <a:gd name="connsiteY10" fmla="*/ 670560 h 1021080"/>
              <a:gd name="connsiteX11" fmla="*/ 1468120 w 1625600"/>
              <a:gd name="connsiteY11" fmla="*/ 751840 h 1021080"/>
              <a:gd name="connsiteX12" fmla="*/ 1371600 w 1625600"/>
              <a:gd name="connsiteY12" fmla="*/ 782320 h 1021080"/>
              <a:gd name="connsiteX13" fmla="*/ 1320800 w 1625600"/>
              <a:gd name="connsiteY13" fmla="*/ 838200 h 1021080"/>
              <a:gd name="connsiteX14" fmla="*/ 1229360 w 1625600"/>
              <a:gd name="connsiteY14" fmla="*/ 878840 h 1021080"/>
              <a:gd name="connsiteX15" fmla="*/ 1036320 w 1625600"/>
              <a:gd name="connsiteY15" fmla="*/ 883920 h 1021080"/>
              <a:gd name="connsiteX16" fmla="*/ 934720 w 1625600"/>
              <a:gd name="connsiteY16" fmla="*/ 934720 h 1021080"/>
              <a:gd name="connsiteX17" fmla="*/ 812800 w 1625600"/>
              <a:gd name="connsiteY17" fmla="*/ 944880 h 1021080"/>
              <a:gd name="connsiteX18" fmla="*/ 767080 w 1625600"/>
              <a:gd name="connsiteY18" fmla="*/ 960120 h 1021080"/>
              <a:gd name="connsiteX19" fmla="*/ 553720 w 1625600"/>
              <a:gd name="connsiteY19" fmla="*/ 985520 h 1021080"/>
              <a:gd name="connsiteX20" fmla="*/ 411480 w 1625600"/>
              <a:gd name="connsiteY20" fmla="*/ 1010920 h 1021080"/>
              <a:gd name="connsiteX21" fmla="*/ 340360 w 1625600"/>
              <a:gd name="connsiteY21" fmla="*/ 1021080 h 1021080"/>
              <a:gd name="connsiteX22" fmla="*/ 172720 w 1625600"/>
              <a:gd name="connsiteY22" fmla="*/ 1016000 h 1021080"/>
              <a:gd name="connsiteX23" fmla="*/ 116840 w 1625600"/>
              <a:gd name="connsiteY23" fmla="*/ 990600 h 1021080"/>
              <a:gd name="connsiteX24" fmla="*/ 30480 w 1625600"/>
              <a:gd name="connsiteY24" fmla="*/ 924560 h 1021080"/>
              <a:gd name="connsiteX25" fmla="*/ 0 w 1625600"/>
              <a:gd name="connsiteY25" fmla="*/ 731520 h 1021080"/>
              <a:gd name="connsiteX26" fmla="*/ 142240 w 1625600"/>
              <a:gd name="connsiteY26" fmla="*/ 599440 h 1021080"/>
              <a:gd name="connsiteX27" fmla="*/ 411480 w 1625600"/>
              <a:gd name="connsiteY27" fmla="*/ 462280 h 1021080"/>
              <a:gd name="connsiteX28" fmla="*/ 721360 w 1625600"/>
              <a:gd name="connsiteY28" fmla="*/ 335280 h 1021080"/>
              <a:gd name="connsiteX29" fmla="*/ 1117600 w 1625600"/>
              <a:gd name="connsiteY29" fmla="*/ 157480 h 102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25600" h="1021080">
                <a:moveTo>
                  <a:pt x="1483360" y="0"/>
                </a:moveTo>
                <a:lnTo>
                  <a:pt x="1524000" y="0"/>
                </a:lnTo>
                <a:lnTo>
                  <a:pt x="1564640" y="50800"/>
                </a:lnTo>
                <a:lnTo>
                  <a:pt x="1544320" y="299720"/>
                </a:lnTo>
                <a:lnTo>
                  <a:pt x="1518920" y="386080"/>
                </a:lnTo>
                <a:lnTo>
                  <a:pt x="1498600" y="406400"/>
                </a:lnTo>
                <a:lnTo>
                  <a:pt x="1554480" y="487680"/>
                </a:lnTo>
                <a:lnTo>
                  <a:pt x="1539240" y="558800"/>
                </a:lnTo>
                <a:lnTo>
                  <a:pt x="1534160" y="614680"/>
                </a:lnTo>
                <a:lnTo>
                  <a:pt x="1529080" y="640080"/>
                </a:lnTo>
                <a:lnTo>
                  <a:pt x="1625600" y="670560"/>
                </a:lnTo>
                <a:lnTo>
                  <a:pt x="1468120" y="751840"/>
                </a:lnTo>
                <a:lnTo>
                  <a:pt x="1371600" y="782320"/>
                </a:lnTo>
                <a:lnTo>
                  <a:pt x="1320800" y="838200"/>
                </a:lnTo>
                <a:lnTo>
                  <a:pt x="1229360" y="878840"/>
                </a:lnTo>
                <a:lnTo>
                  <a:pt x="1036320" y="883920"/>
                </a:lnTo>
                <a:lnTo>
                  <a:pt x="934720" y="934720"/>
                </a:lnTo>
                <a:lnTo>
                  <a:pt x="812800" y="944880"/>
                </a:lnTo>
                <a:lnTo>
                  <a:pt x="767080" y="960120"/>
                </a:lnTo>
                <a:lnTo>
                  <a:pt x="553720" y="985520"/>
                </a:lnTo>
                <a:lnTo>
                  <a:pt x="411480" y="1010920"/>
                </a:lnTo>
                <a:cubicBezTo>
                  <a:pt x="343766" y="1021337"/>
                  <a:pt x="367712" y="1021080"/>
                  <a:pt x="340360" y="1021080"/>
                </a:cubicBezTo>
                <a:lnTo>
                  <a:pt x="172720" y="1016000"/>
                </a:lnTo>
                <a:lnTo>
                  <a:pt x="116840" y="990600"/>
                </a:lnTo>
                <a:lnTo>
                  <a:pt x="30480" y="924560"/>
                </a:lnTo>
                <a:lnTo>
                  <a:pt x="0" y="731520"/>
                </a:lnTo>
                <a:lnTo>
                  <a:pt x="142240" y="599440"/>
                </a:lnTo>
                <a:lnTo>
                  <a:pt x="411480" y="462280"/>
                </a:lnTo>
                <a:lnTo>
                  <a:pt x="721360" y="335280"/>
                </a:lnTo>
                <a:lnTo>
                  <a:pt x="1117600" y="157480"/>
                </a:lnTo>
                <a:close/>
              </a:path>
            </a:pathLst>
          </a:custGeom>
          <a:effectLst>
            <a:glow rad="190500">
              <a:schemeClr val="bg1">
                <a:lumMod val="85000"/>
                <a:alpha val="40000"/>
              </a:schemeClr>
            </a:glo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3CDB08B-97D3-421D-ACCE-898970D430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5396" t="14545" r="1079" b="8687"/>
          <a:stretch>
            <a:fillRect/>
          </a:stretch>
        </p:blipFill>
        <p:spPr>
          <a:xfrm>
            <a:off x="7270750" y="1004704"/>
            <a:ext cx="4241800" cy="2066518"/>
          </a:xfrm>
          <a:custGeom>
            <a:avLst/>
            <a:gdLst>
              <a:gd name="connsiteX0" fmla="*/ 2336800 w 4953000"/>
              <a:gd name="connsiteY0" fmla="*/ 0 h 2413000"/>
              <a:gd name="connsiteX1" fmla="*/ 2628900 w 4953000"/>
              <a:gd name="connsiteY1" fmla="*/ 12700 h 2413000"/>
              <a:gd name="connsiteX2" fmla="*/ 3060700 w 4953000"/>
              <a:gd name="connsiteY2" fmla="*/ 139700 h 2413000"/>
              <a:gd name="connsiteX3" fmla="*/ 3378200 w 4953000"/>
              <a:gd name="connsiteY3" fmla="*/ 279400 h 2413000"/>
              <a:gd name="connsiteX4" fmla="*/ 3543300 w 4953000"/>
              <a:gd name="connsiteY4" fmla="*/ 355600 h 2413000"/>
              <a:gd name="connsiteX5" fmla="*/ 3619500 w 4953000"/>
              <a:gd name="connsiteY5" fmla="*/ 495300 h 2413000"/>
              <a:gd name="connsiteX6" fmla="*/ 3517900 w 4953000"/>
              <a:gd name="connsiteY6" fmla="*/ 596900 h 2413000"/>
              <a:gd name="connsiteX7" fmla="*/ 3454400 w 4953000"/>
              <a:gd name="connsiteY7" fmla="*/ 622300 h 2413000"/>
              <a:gd name="connsiteX8" fmla="*/ 3479800 w 4953000"/>
              <a:gd name="connsiteY8" fmla="*/ 749300 h 2413000"/>
              <a:gd name="connsiteX9" fmla="*/ 3683000 w 4953000"/>
              <a:gd name="connsiteY9" fmla="*/ 787400 h 2413000"/>
              <a:gd name="connsiteX10" fmla="*/ 3695700 w 4953000"/>
              <a:gd name="connsiteY10" fmla="*/ 952500 h 2413000"/>
              <a:gd name="connsiteX11" fmla="*/ 3581400 w 4953000"/>
              <a:gd name="connsiteY11" fmla="*/ 977900 h 2413000"/>
              <a:gd name="connsiteX12" fmla="*/ 3759200 w 4953000"/>
              <a:gd name="connsiteY12" fmla="*/ 952500 h 2413000"/>
              <a:gd name="connsiteX13" fmla="*/ 4267200 w 4953000"/>
              <a:gd name="connsiteY13" fmla="*/ 1117600 h 2413000"/>
              <a:gd name="connsiteX14" fmla="*/ 4686300 w 4953000"/>
              <a:gd name="connsiteY14" fmla="*/ 1295400 h 2413000"/>
              <a:gd name="connsiteX15" fmla="*/ 4876800 w 4953000"/>
              <a:gd name="connsiteY15" fmla="*/ 1524000 h 2413000"/>
              <a:gd name="connsiteX16" fmla="*/ 4953000 w 4953000"/>
              <a:gd name="connsiteY16" fmla="*/ 1752600 h 2413000"/>
              <a:gd name="connsiteX17" fmla="*/ 4927600 w 4953000"/>
              <a:gd name="connsiteY17" fmla="*/ 2032000 h 2413000"/>
              <a:gd name="connsiteX18" fmla="*/ 4673600 w 4953000"/>
              <a:gd name="connsiteY18" fmla="*/ 2222500 h 2413000"/>
              <a:gd name="connsiteX19" fmla="*/ 4292600 w 4953000"/>
              <a:gd name="connsiteY19" fmla="*/ 2336800 h 2413000"/>
              <a:gd name="connsiteX20" fmla="*/ 3848100 w 4953000"/>
              <a:gd name="connsiteY20" fmla="*/ 2387600 h 2413000"/>
              <a:gd name="connsiteX21" fmla="*/ 3340100 w 4953000"/>
              <a:gd name="connsiteY21" fmla="*/ 2400300 h 2413000"/>
              <a:gd name="connsiteX22" fmla="*/ 2921000 w 4953000"/>
              <a:gd name="connsiteY22" fmla="*/ 2413000 h 2413000"/>
              <a:gd name="connsiteX23" fmla="*/ 2336800 w 4953000"/>
              <a:gd name="connsiteY23" fmla="*/ 2400300 h 2413000"/>
              <a:gd name="connsiteX24" fmla="*/ 1752600 w 4953000"/>
              <a:gd name="connsiteY24" fmla="*/ 2387600 h 2413000"/>
              <a:gd name="connsiteX25" fmla="*/ 1206500 w 4953000"/>
              <a:gd name="connsiteY25" fmla="*/ 2349500 h 2413000"/>
              <a:gd name="connsiteX26" fmla="*/ 685800 w 4953000"/>
              <a:gd name="connsiteY26" fmla="*/ 2209800 h 2413000"/>
              <a:gd name="connsiteX27" fmla="*/ 406400 w 4953000"/>
              <a:gd name="connsiteY27" fmla="*/ 2159000 h 2413000"/>
              <a:gd name="connsiteX28" fmla="*/ 177800 w 4953000"/>
              <a:gd name="connsiteY28" fmla="*/ 1981200 h 2413000"/>
              <a:gd name="connsiteX29" fmla="*/ 0 w 4953000"/>
              <a:gd name="connsiteY29" fmla="*/ 1689100 h 2413000"/>
              <a:gd name="connsiteX30" fmla="*/ 0 w 4953000"/>
              <a:gd name="connsiteY30" fmla="*/ 1651000 h 2413000"/>
              <a:gd name="connsiteX31" fmla="*/ 101600 w 4953000"/>
              <a:gd name="connsiteY31" fmla="*/ 1409700 h 2413000"/>
              <a:gd name="connsiteX32" fmla="*/ 381000 w 4953000"/>
              <a:gd name="connsiteY32" fmla="*/ 1181100 h 2413000"/>
              <a:gd name="connsiteX33" fmla="*/ 838200 w 4953000"/>
              <a:gd name="connsiteY33" fmla="*/ 1016000 h 2413000"/>
              <a:gd name="connsiteX34" fmla="*/ 1168400 w 4953000"/>
              <a:gd name="connsiteY34" fmla="*/ 965200 h 2413000"/>
              <a:gd name="connsiteX35" fmla="*/ 1231900 w 4953000"/>
              <a:gd name="connsiteY35" fmla="*/ 965200 h 2413000"/>
              <a:gd name="connsiteX36" fmla="*/ 1181100 w 4953000"/>
              <a:gd name="connsiteY36" fmla="*/ 863600 h 2413000"/>
              <a:gd name="connsiteX37" fmla="*/ 1257300 w 4953000"/>
              <a:gd name="connsiteY37" fmla="*/ 673100 h 2413000"/>
              <a:gd name="connsiteX38" fmla="*/ 1346200 w 4953000"/>
              <a:gd name="connsiteY38" fmla="*/ 635000 h 2413000"/>
              <a:gd name="connsiteX39" fmla="*/ 1231900 w 4953000"/>
              <a:gd name="connsiteY39" fmla="*/ 520700 h 2413000"/>
              <a:gd name="connsiteX40" fmla="*/ 1206500 w 4953000"/>
              <a:gd name="connsiteY40" fmla="*/ 419100 h 2413000"/>
              <a:gd name="connsiteX41" fmla="*/ 1257300 w 4953000"/>
              <a:gd name="connsiteY41" fmla="*/ 330200 h 2413000"/>
              <a:gd name="connsiteX42" fmla="*/ 1384300 w 4953000"/>
              <a:gd name="connsiteY42" fmla="*/ 266700 h 2413000"/>
              <a:gd name="connsiteX43" fmla="*/ 1574800 w 4953000"/>
              <a:gd name="connsiteY43" fmla="*/ 190500 h 2413000"/>
              <a:gd name="connsiteX44" fmla="*/ 1803400 w 4953000"/>
              <a:gd name="connsiteY44" fmla="*/ 88900 h 2413000"/>
              <a:gd name="connsiteX45" fmla="*/ 2032000 w 4953000"/>
              <a:gd name="connsiteY45" fmla="*/ 25400 h 241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953000" h="2413000">
                <a:moveTo>
                  <a:pt x="2336800" y="0"/>
                </a:moveTo>
                <a:lnTo>
                  <a:pt x="2628900" y="12700"/>
                </a:lnTo>
                <a:lnTo>
                  <a:pt x="3060700" y="139700"/>
                </a:lnTo>
                <a:lnTo>
                  <a:pt x="3378200" y="279400"/>
                </a:lnTo>
                <a:lnTo>
                  <a:pt x="3543300" y="355600"/>
                </a:lnTo>
                <a:lnTo>
                  <a:pt x="3619500" y="495300"/>
                </a:lnTo>
                <a:lnTo>
                  <a:pt x="3517900" y="596900"/>
                </a:lnTo>
                <a:lnTo>
                  <a:pt x="3454400" y="622300"/>
                </a:lnTo>
                <a:lnTo>
                  <a:pt x="3479800" y="749300"/>
                </a:lnTo>
                <a:lnTo>
                  <a:pt x="3683000" y="787400"/>
                </a:lnTo>
                <a:lnTo>
                  <a:pt x="3695700" y="952500"/>
                </a:lnTo>
                <a:lnTo>
                  <a:pt x="3581400" y="977900"/>
                </a:lnTo>
                <a:lnTo>
                  <a:pt x="3759200" y="952500"/>
                </a:lnTo>
                <a:lnTo>
                  <a:pt x="4267200" y="1117600"/>
                </a:lnTo>
                <a:lnTo>
                  <a:pt x="4686300" y="1295400"/>
                </a:lnTo>
                <a:lnTo>
                  <a:pt x="4876800" y="1524000"/>
                </a:lnTo>
                <a:lnTo>
                  <a:pt x="4953000" y="1752600"/>
                </a:lnTo>
                <a:lnTo>
                  <a:pt x="4927600" y="2032000"/>
                </a:lnTo>
                <a:lnTo>
                  <a:pt x="4673600" y="2222500"/>
                </a:lnTo>
                <a:lnTo>
                  <a:pt x="4292600" y="2336800"/>
                </a:lnTo>
                <a:lnTo>
                  <a:pt x="3848100" y="2387600"/>
                </a:lnTo>
                <a:lnTo>
                  <a:pt x="3340100" y="2400300"/>
                </a:lnTo>
                <a:lnTo>
                  <a:pt x="2921000" y="2413000"/>
                </a:lnTo>
                <a:lnTo>
                  <a:pt x="2336800" y="2400300"/>
                </a:lnTo>
                <a:lnTo>
                  <a:pt x="1752600" y="2387600"/>
                </a:lnTo>
                <a:lnTo>
                  <a:pt x="1206500" y="2349500"/>
                </a:lnTo>
                <a:lnTo>
                  <a:pt x="685800" y="2209800"/>
                </a:lnTo>
                <a:lnTo>
                  <a:pt x="406400" y="2159000"/>
                </a:lnTo>
                <a:lnTo>
                  <a:pt x="177800" y="1981200"/>
                </a:lnTo>
                <a:lnTo>
                  <a:pt x="0" y="1689100"/>
                </a:lnTo>
                <a:lnTo>
                  <a:pt x="0" y="1651000"/>
                </a:lnTo>
                <a:lnTo>
                  <a:pt x="101600" y="1409700"/>
                </a:lnTo>
                <a:lnTo>
                  <a:pt x="381000" y="1181100"/>
                </a:lnTo>
                <a:lnTo>
                  <a:pt x="838200" y="1016000"/>
                </a:lnTo>
                <a:lnTo>
                  <a:pt x="1168400" y="965200"/>
                </a:lnTo>
                <a:lnTo>
                  <a:pt x="1231900" y="965200"/>
                </a:lnTo>
                <a:lnTo>
                  <a:pt x="1181100" y="863600"/>
                </a:lnTo>
                <a:lnTo>
                  <a:pt x="1257300" y="673100"/>
                </a:lnTo>
                <a:lnTo>
                  <a:pt x="1346200" y="635000"/>
                </a:lnTo>
                <a:lnTo>
                  <a:pt x="1231900" y="520700"/>
                </a:lnTo>
                <a:lnTo>
                  <a:pt x="1206500" y="419100"/>
                </a:lnTo>
                <a:lnTo>
                  <a:pt x="1257300" y="330200"/>
                </a:lnTo>
                <a:lnTo>
                  <a:pt x="1384300" y="266700"/>
                </a:lnTo>
                <a:lnTo>
                  <a:pt x="1574800" y="190500"/>
                </a:lnTo>
                <a:lnTo>
                  <a:pt x="1803400" y="88900"/>
                </a:lnTo>
                <a:lnTo>
                  <a:pt x="2032000" y="25400"/>
                </a:lnTo>
                <a:close/>
              </a:path>
            </a:pathLst>
          </a:cu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701721B-1708-48F1-A242-167AFC357330}"/>
              </a:ext>
            </a:extLst>
          </p:cNvPr>
          <p:cNvSpPr txBox="1"/>
          <p:nvPr/>
        </p:nvSpPr>
        <p:spPr>
          <a:xfrm>
            <a:off x="1388977" y="1506251"/>
            <a:ext cx="32988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Ингредиенты: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17AD58-895E-4307-BEDC-DED1B9ECA95F}"/>
              </a:ext>
            </a:extLst>
          </p:cNvPr>
          <p:cNvSpPr txBox="1"/>
          <p:nvPr/>
        </p:nvSpPr>
        <p:spPr>
          <a:xfrm>
            <a:off x="4731269" y="2328664"/>
            <a:ext cx="32988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Рецепт:</a:t>
            </a:r>
          </a:p>
          <a:p>
            <a:endParaRPr lang="en-US" dirty="0"/>
          </a:p>
        </p:txBody>
      </p:sp>
      <p:pic>
        <p:nvPicPr>
          <p:cNvPr id="18" name="Online Media 17" title="ZUCCHINI FRITTERS | healthy, gluten-free, low-carb, keto recipe">
            <a:hlinkClick r:id="" action="ppaction://media"/>
            <a:extLst>
              <a:ext uri="{FF2B5EF4-FFF2-40B4-BE49-F238E27FC236}">
                <a16:creationId xmlns:a16="http://schemas.microsoft.com/office/drawing/2014/main" id="{4D7AC7AB-AFD5-4A25-8DE3-986C0175D27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8"/>
          <a:stretch>
            <a:fillRect/>
          </a:stretch>
        </p:blipFill>
        <p:spPr>
          <a:xfrm>
            <a:off x="9195608" y="5150852"/>
            <a:ext cx="3011561" cy="170434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A55B3AF4-F4C9-4DAD-B5A7-A2389640DCE2}"/>
              </a:ext>
            </a:extLst>
          </p:cNvPr>
          <p:cNvSpPr/>
          <p:nvPr/>
        </p:nvSpPr>
        <p:spPr>
          <a:xfrm>
            <a:off x="8958470" y="5153660"/>
            <a:ext cx="237138" cy="1704340"/>
          </a:xfrm>
          <a:prstGeom prst="rect">
            <a:avLst/>
          </a:prstGeom>
          <a:solidFill>
            <a:srgbClr val="5C8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D0B76D-D4A7-4324-AE90-BBED0D78176C}"/>
              </a:ext>
            </a:extLst>
          </p:cNvPr>
          <p:cNvSpPr/>
          <p:nvPr/>
        </p:nvSpPr>
        <p:spPr>
          <a:xfrm rot="5400000">
            <a:off x="9746547" y="4125637"/>
            <a:ext cx="128186" cy="1704340"/>
          </a:xfrm>
          <a:prstGeom prst="rect">
            <a:avLst/>
          </a:prstGeom>
          <a:solidFill>
            <a:srgbClr val="5C8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61A665-4AD5-4371-A192-09C38A0060FB}"/>
              </a:ext>
            </a:extLst>
          </p:cNvPr>
          <p:cNvSpPr/>
          <p:nvPr/>
        </p:nvSpPr>
        <p:spPr>
          <a:xfrm rot="5400000">
            <a:off x="11294173" y="4250556"/>
            <a:ext cx="121652" cy="1704340"/>
          </a:xfrm>
          <a:prstGeom prst="rect">
            <a:avLst/>
          </a:prstGeom>
          <a:solidFill>
            <a:srgbClr val="5C8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5A03867-DD6D-42AF-BFBC-8DBC8AB49BD4}"/>
              </a:ext>
            </a:extLst>
          </p:cNvPr>
          <p:cNvSpPr/>
          <p:nvPr/>
        </p:nvSpPr>
        <p:spPr>
          <a:xfrm>
            <a:off x="1045844" y="5140691"/>
            <a:ext cx="169369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EECCEE0-C0BF-4564-A338-28BC6A75FDC7}"/>
              </a:ext>
            </a:extLst>
          </p:cNvPr>
          <p:cNvSpPr/>
          <p:nvPr/>
        </p:nvSpPr>
        <p:spPr>
          <a:xfrm>
            <a:off x="1151468" y="5137882"/>
            <a:ext cx="237510" cy="926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3650A6-D1F8-414E-AC2B-27F634C05183}"/>
              </a:ext>
            </a:extLst>
          </p:cNvPr>
          <p:cNvSpPr/>
          <p:nvPr/>
        </p:nvSpPr>
        <p:spPr>
          <a:xfrm>
            <a:off x="11636884" y="0"/>
            <a:ext cx="215391" cy="677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DA1852-AA72-4630-92A8-F0D1C91BD756}"/>
              </a:ext>
            </a:extLst>
          </p:cNvPr>
          <p:cNvSpPr txBox="1"/>
          <p:nvPr/>
        </p:nvSpPr>
        <p:spPr>
          <a:xfrm>
            <a:off x="1420526" y="1861198"/>
            <a:ext cx="329882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1.5 фунта цукини</a:t>
            </a:r>
          </a:p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Соль</a:t>
            </a:r>
          </a:p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Перец</a:t>
            </a:r>
          </a:p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Красный лук</a:t>
            </a:r>
          </a:p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2 средних яйца</a:t>
            </a:r>
          </a:p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150 г мягкого сыра</a:t>
            </a:r>
          </a:p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150 г муки</a:t>
            </a:r>
          </a:p>
          <a:p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соуса:</a:t>
            </a:r>
          </a:p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Йогурт</a:t>
            </a:r>
          </a:p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Чеснок</a:t>
            </a:r>
          </a:p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Лук</a:t>
            </a:r>
          </a:p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Соль</a:t>
            </a:r>
          </a:p>
          <a:p>
            <a:pPr lvl="1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Перец</a:t>
            </a:r>
          </a:p>
          <a:p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DBC723-7F68-4CD5-9C61-ECAA9A4878A1}"/>
              </a:ext>
            </a:extLst>
          </p:cNvPr>
          <p:cNvSpPr txBox="1"/>
          <p:nvPr/>
        </p:nvSpPr>
        <p:spPr>
          <a:xfrm>
            <a:off x="4735832" y="2724488"/>
            <a:ext cx="243525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Натрите цукини на терке. Добавте 1 ложку соли. Оставте на 20 мин. Выжмите жидкость из цукини. Нарежте красный лук. Взбейте яйца. Перемешайте все ингредиенты. Добавте соль и перец. Придайте форму оладушек и пожарьте на оливковом масле. Выложите на бумагу,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чтобы масло впиталось.</a:t>
            </a:r>
          </a:p>
          <a:p>
            <a:pPr algn="just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Соус:</a:t>
            </a:r>
          </a:p>
          <a:p>
            <a:pPr algn="just"/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Выжать чеснок в йогурт, добавить лук, соль, перец.</a:t>
            </a:r>
          </a:p>
          <a:p>
            <a:pPr algn="just"/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D7BB70-D463-4567-92A6-9AD5C8B34A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 l="6430" t="12311" r="8116" b="12120"/>
          <a:stretch>
            <a:fillRect/>
          </a:stretch>
        </p:blipFill>
        <p:spPr>
          <a:xfrm>
            <a:off x="1548308" y="4668251"/>
            <a:ext cx="3172413" cy="2186940"/>
          </a:xfrm>
          <a:custGeom>
            <a:avLst/>
            <a:gdLst>
              <a:gd name="connsiteX0" fmla="*/ 2631440 w 3581400"/>
              <a:gd name="connsiteY0" fmla="*/ 0 h 2468880"/>
              <a:gd name="connsiteX1" fmla="*/ 2865120 w 3581400"/>
              <a:gd name="connsiteY1" fmla="*/ 5080 h 2468880"/>
              <a:gd name="connsiteX2" fmla="*/ 2915920 w 3581400"/>
              <a:gd name="connsiteY2" fmla="*/ 35560 h 2468880"/>
              <a:gd name="connsiteX3" fmla="*/ 3103880 w 3581400"/>
              <a:gd name="connsiteY3" fmla="*/ 55880 h 2468880"/>
              <a:gd name="connsiteX4" fmla="*/ 3175000 w 3581400"/>
              <a:gd name="connsiteY4" fmla="*/ 71120 h 2468880"/>
              <a:gd name="connsiteX5" fmla="*/ 3220720 w 3581400"/>
              <a:gd name="connsiteY5" fmla="*/ 137160 h 2468880"/>
              <a:gd name="connsiteX6" fmla="*/ 3210560 w 3581400"/>
              <a:gd name="connsiteY6" fmla="*/ 309880 h 2468880"/>
              <a:gd name="connsiteX7" fmla="*/ 3093720 w 3581400"/>
              <a:gd name="connsiteY7" fmla="*/ 355600 h 2468880"/>
              <a:gd name="connsiteX8" fmla="*/ 3302000 w 3581400"/>
              <a:gd name="connsiteY8" fmla="*/ 386080 h 2468880"/>
              <a:gd name="connsiteX9" fmla="*/ 3525520 w 3581400"/>
              <a:gd name="connsiteY9" fmla="*/ 426720 h 2468880"/>
              <a:gd name="connsiteX10" fmla="*/ 3571240 w 3581400"/>
              <a:gd name="connsiteY10" fmla="*/ 431800 h 2468880"/>
              <a:gd name="connsiteX11" fmla="*/ 3581400 w 3581400"/>
              <a:gd name="connsiteY11" fmla="*/ 767080 h 2468880"/>
              <a:gd name="connsiteX12" fmla="*/ 3454400 w 3581400"/>
              <a:gd name="connsiteY12" fmla="*/ 883920 h 2468880"/>
              <a:gd name="connsiteX13" fmla="*/ 3322320 w 3581400"/>
              <a:gd name="connsiteY13" fmla="*/ 975360 h 2468880"/>
              <a:gd name="connsiteX14" fmla="*/ 3200400 w 3581400"/>
              <a:gd name="connsiteY14" fmla="*/ 1163320 h 2468880"/>
              <a:gd name="connsiteX15" fmla="*/ 3053080 w 3581400"/>
              <a:gd name="connsiteY15" fmla="*/ 1244600 h 2468880"/>
              <a:gd name="connsiteX16" fmla="*/ 2758440 w 3581400"/>
              <a:gd name="connsiteY16" fmla="*/ 1330960 h 2468880"/>
              <a:gd name="connsiteX17" fmla="*/ 2611120 w 3581400"/>
              <a:gd name="connsiteY17" fmla="*/ 1417320 h 2468880"/>
              <a:gd name="connsiteX18" fmla="*/ 2331720 w 3581400"/>
              <a:gd name="connsiteY18" fmla="*/ 1590040 h 2468880"/>
              <a:gd name="connsiteX19" fmla="*/ 2194560 w 3581400"/>
              <a:gd name="connsiteY19" fmla="*/ 1691640 h 2468880"/>
              <a:gd name="connsiteX20" fmla="*/ 2057400 w 3581400"/>
              <a:gd name="connsiteY20" fmla="*/ 1833880 h 2468880"/>
              <a:gd name="connsiteX21" fmla="*/ 1920240 w 3581400"/>
              <a:gd name="connsiteY21" fmla="*/ 1950720 h 2468880"/>
              <a:gd name="connsiteX22" fmla="*/ 1742440 w 3581400"/>
              <a:gd name="connsiteY22" fmla="*/ 2067560 h 2468880"/>
              <a:gd name="connsiteX23" fmla="*/ 1610360 w 3581400"/>
              <a:gd name="connsiteY23" fmla="*/ 2153920 h 2468880"/>
              <a:gd name="connsiteX24" fmla="*/ 1214120 w 3581400"/>
              <a:gd name="connsiteY24" fmla="*/ 2326640 h 2468880"/>
              <a:gd name="connsiteX25" fmla="*/ 731520 w 3581400"/>
              <a:gd name="connsiteY25" fmla="*/ 2463800 h 2468880"/>
              <a:gd name="connsiteX26" fmla="*/ 528320 w 3581400"/>
              <a:gd name="connsiteY26" fmla="*/ 2468880 h 2468880"/>
              <a:gd name="connsiteX27" fmla="*/ 391160 w 3581400"/>
              <a:gd name="connsiteY27" fmla="*/ 2468880 h 2468880"/>
              <a:gd name="connsiteX28" fmla="*/ 228600 w 3581400"/>
              <a:gd name="connsiteY28" fmla="*/ 2382520 h 2468880"/>
              <a:gd name="connsiteX29" fmla="*/ 187960 w 3581400"/>
              <a:gd name="connsiteY29" fmla="*/ 2352040 h 2468880"/>
              <a:gd name="connsiteX30" fmla="*/ 96520 w 3581400"/>
              <a:gd name="connsiteY30" fmla="*/ 2219960 h 2468880"/>
              <a:gd name="connsiteX31" fmla="*/ 55880 w 3581400"/>
              <a:gd name="connsiteY31" fmla="*/ 2067560 h 2468880"/>
              <a:gd name="connsiteX32" fmla="*/ 55880 w 3581400"/>
              <a:gd name="connsiteY32" fmla="*/ 2006600 h 2468880"/>
              <a:gd name="connsiteX33" fmla="*/ 81280 w 3581400"/>
              <a:gd name="connsiteY33" fmla="*/ 1859280 h 2468880"/>
              <a:gd name="connsiteX34" fmla="*/ 116840 w 3581400"/>
              <a:gd name="connsiteY34" fmla="*/ 1498600 h 2468880"/>
              <a:gd name="connsiteX35" fmla="*/ 60960 w 3581400"/>
              <a:gd name="connsiteY35" fmla="*/ 1407160 h 2468880"/>
              <a:gd name="connsiteX36" fmla="*/ 0 w 3581400"/>
              <a:gd name="connsiteY36" fmla="*/ 1229360 h 2468880"/>
              <a:gd name="connsiteX37" fmla="*/ 208280 w 3581400"/>
              <a:gd name="connsiteY37" fmla="*/ 990600 h 2468880"/>
              <a:gd name="connsiteX38" fmla="*/ 553720 w 3581400"/>
              <a:gd name="connsiteY38" fmla="*/ 695960 h 2468880"/>
              <a:gd name="connsiteX39" fmla="*/ 899160 w 3581400"/>
              <a:gd name="connsiteY39" fmla="*/ 492760 h 2468880"/>
              <a:gd name="connsiteX40" fmla="*/ 1264920 w 3581400"/>
              <a:gd name="connsiteY40" fmla="*/ 320040 h 2468880"/>
              <a:gd name="connsiteX41" fmla="*/ 1640840 w 3581400"/>
              <a:gd name="connsiteY41" fmla="*/ 182880 h 2468880"/>
              <a:gd name="connsiteX42" fmla="*/ 1996440 w 3581400"/>
              <a:gd name="connsiteY42" fmla="*/ 76200 h 2468880"/>
              <a:gd name="connsiteX43" fmla="*/ 2352040 w 3581400"/>
              <a:gd name="connsiteY43" fmla="*/ 25400 h 246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3581400" h="2468880">
                <a:moveTo>
                  <a:pt x="2631440" y="0"/>
                </a:moveTo>
                <a:lnTo>
                  <a:pt x="2865120" y="5080"/>
                </a:lnTo>
                <a:lnTo>
                  <a:pt x="2915920" y="35560"/>
                </a:lnTo>
                <a:lnTo>
                  <a:pt x="3103880" y="55880"/>
                </a:lnTo>
                <a:lnTo>
                  <a:pt x="3175000" y="71120"/>
                </a:lnTo>
                <a:lnTo>
                  <a:pt x="3220720" y="137160"/>
                </a:lnTo>
                <a:lnTo>
                  <a:pt x="3210560" y="309880"/>
                </a:lnTo>
                <a:lnTo>
                  <a:pt x="3093720" y="355600"/>
                </a:lnTo>
                <a:lnTo>
                  <a:pt x="3302000" y="386080"/>
                </a:lnTo>
                <a:lnTo>
                  <a:pt x="3525520" y="426720"/>
                </a:lnTo>
                <a:lnTo>
                  <a:pt x="3571240" y="431800"/>
                </a:lnTo>
                <a:lnTo>
                  <a:pt x="3581400" y="767080"/>
                </a:lnTo>
                <a:lnTo>
                  <a:pt x="3454400" y="883920"/>
                </a:lnTo>
                <a:lnTo>
                  <a:pt x="3322320" y="975360"/>
                </a:lnTo>
                <a:lnTo>
                  <a:pt x="3200400" y="1163320"/>
                </a:lnTo>
                <a:lnTo>
                  <a:pt x="3053080" y="1244600"/>
                </a:lnTo>
                <a:lnTo>
                  <a:pt x="2758440" y="1330960"/>
                </a:lnTo>
                <a:lnTo>
                  <a:pt x="2611120" y="1417320"/>
                </a:lnTo>
                <a:lnTo>
                  <a:pt x="2331720" y="1590040"/>
                </a:lnTo>
                <a:lnTo>
                  <a:pt x="2194560" y="1691640"/>
                </a:lnTo>
                <a:lnTo>
                  <a:pt x="2057400" y="1833880"/>
                </a:lnTo>
                <a:lnTo>
                  <a:pt x="1920240" y="1950720"/>
                </a:lnTo>
                <a:lnTo>
                  <a:pt x="1742440" y="2067560"/>
                </a:lnTo>
                <a:lnTo>
                  <a:pt x="1610360" y="2153920"/>
                </a:lnTo>
                <a:lnTo>
                  <a:pt x="1214120" y="2326640"/>
                </a:lnTo>
                <a:lnTo>
                  <a:pt x="731520" y="2463800"/>
                </a:lnTo>
                <a:lnTo>
                  <a:pt x="528320" y="2468880"/>
                </a:lnTo>
                <a:lnTo>
                  <a:pt x="391160" y="2468880"/>
                </a:lnTo>
                <a:lnTo>
                  <a:pt x="228600" y="2382520"/>
                </a:lnTo>
                <a:lnTo>
                  <a:pt x="187960" y="2352040"/>
                </a:lnTo>
                <a:lnTo>
                  <a:pt x="96520" y="2219960"/>
                </a:lnTo>
                <a:lnTo>
                  <a:pt x="55880" y="2067560"/>
                </a:lnTo>
                <a:lnTo>
                  <a:pt x="55880" y="2006600"/>
                </a:lnTo>
                <a:lnTo>
                  <a:pt x="81280" y="1859280"/>
                </a:lnTo>
                <a:lnTo>
                  <a:pt x="116840" y="1498600"/>
                </a:lnTo>
                <a:lnTo>
                  <a:pt x="60960" y="1407160"/>
                </a:lnTo>
                <a:lnTo>
                  <a:pt x="0" y="1229360"/>
                </a:lnTo>
                <a:lnTo>
                  <a:pt x="208280" y="990600"/>
                </a:lnTo>
                <a:lnTo>
                  <a:pt x="553720" y="695960"/>
                </a:lnTo>
                <a:lnTo>
                  <a:pt x="899160" y="492760"/>
                </a:lnTo>
                <a:lnTo>
                  <a:pt x="1264920" y="320040"/>
                </a:lnTo>
                <a:lnTo>
                  <a:pt x="1640840" y="182880"/>
                </a:lnTo>
                <a:lnTo>
                  <a:pt x="1996440" y="76200"/>
                </a:lnTo>
                <a:lnTo>
                  <a:pt x="2352040" y="25400"/>
                </a:lnTo>
                <a:close/>
              </a:path>
            </a:pathLst>
          </a:custGeom>
          <a:effectLst>
            <a:glow rad="355600">
              <a:schemeClr val="bg1">
                <a:lumMod val="8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74291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97</Words>
  <Application>Microsoft Office PowerPoint</Application>
  <PresentationFormat>Widescreen</PresentationFormat>
  <Paragraphs>19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 Kostenko</dc:creator>
  <cp:lastModifiedBy>Alla Kostenko</cp:lastModifiedBy>
  <cp:revision>2</cp:revision>
  <dcterms:created xsi:type="dcterms:W3CDTF">2021-03-06T18:43:14Z</dcterms:created>
  <dcterms:modified xsi:type="dcterms:W3CDTF">2021-03-26T10:41:21Z</dcterms:modified>
</cp:coreProperties>
</file>